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7227D-02A1-6042-AFF4-6EFF25C07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116A4-C677-1148-95A9-B4FC216CB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304F3-0D57-F14D-9240-3DC918E57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A08ED-A1BC-B042-B66F-90BAA962B139}" type="datetimeFigureOut">
              <a:rPr lang="en-US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FB3C6-FD41-044B-B5E0-15B27C4E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516F9-A9A3-D341-8CCE-C2E46D99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0F21-5F5A-6E49-BEFA-3B86E4B059E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62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667D8-950E-3B4F-9A43-D609F963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F0646-C64E-2F46-B710-B501EFABA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5B333-1960-6142-B2AF-BB8568B9D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A08ED-A1BC-B042-B66F-90BAA962B139}" type="datetimeFigureOut">
              <a:rPr lang="en-US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FC91F-60D6-7B41-A107-C74D36B5D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CAFEA-E1B8-8343-BE92-760580F63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0F21-5F5A-6E49-BEFA-3B86E4B059E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7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2C7320-F608-D74F-8898-2ACDAEF287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A4618F-764E-3641-9609-4B8D17267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F8982-535B-AF4F-AD85-C7113A38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A08ED-A1BC-B042-B66F-90BAA962B139}" type="datetimeFigureOut">
              <a:rPr lang="en-US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7763E-DA06-E843-A9B1-EBB46275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CEB2F-0F37-DF44-998D-784220D81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0F21-5F5A-6E49-BEFA-3B86E4B059E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5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5258-211D-5E41-A68F-2AF1363D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8203E-1983-2344-8ABE-97F1DC8D0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90F76-C9E5-474A-8DA0-53EC48512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A08ED-A1BC-B042-B66F-90BAA962B139}" type="datetimeFigureOut">
              <a:rPr lang="en-US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64215-7F7A-4640-A0CD-57594DECB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1D8DF-8531-C84F-AF4D-D34126D2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0F21-5F5A-6E49-BEFA-3B86E4B059E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36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0D40-2261-DB41-96BB-E6787A108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E1359-1522-4746-8205-93F93BBC1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20053-8DA7-E345-A041-329EC207C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A08ED-A1BC-B042-B66F-90BAA962B139}" type="datetimeFigureOut">
              <a:rPr lang="en-US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DE5D2-CAE1-A648-923C-47AEB99A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5606C-75E5-7F4F-876F-EC5ED90A8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0F21-5F5A-6E49-BEFA-3B86E4B059E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10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D1A0-ED64-1147-8B6D-43A6BBFC8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21D42-D983-2748-B75B-E9FEB88EF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99F4E-1215-F94E-BD13-B4272B5AD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6C1D6-EDFA-2746-80DF-914192307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A08ED-A1BC-B042-B66F-90BAA962B139}" type="datetimeFigureOut">
              <a:rPr lang="en-US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B5259-0202-C441-BD65-0013ECCFB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E12B4-EC03-9F46-A640-7E69E07AD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0F21-5F5A-6E49-BEFA-3B86E4B059E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9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153B-CA99-5346-AFC2-CFCBAFC6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A45A6-3AFC-FF4F-B914-DE64D1093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02CD1-BA87-E240-A838-3C9045685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F53874-D8AF-3444-B577-4600D33CE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722329-DD40-484B-946E-99EEC4333D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B595E5-A497-C649-A745-536FFA6D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A08ED-A1BC-B042-B66F-90BAA962B139}" type="datetimeFigureOut">
              <a:rPr lang="en-US"/>
              <a:t>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364DEE-2B8D-EF49-965B-1FBDC232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755C71-F164-334B-BCC2-9F93F9D7D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0F21-5F5A-6E49-BEFA-3B86E4B059E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19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3755-F78C-9143-8787-4CCD6A56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292F1-5E92-824A-85DA-DA893751B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A08ED-A1BC-B042-B66F-90BAA962B139}" type="datetimeFigureOut">
              <a:rPr lang="en-US"/>
              <a:t>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6119E-15C9-B248-94C0-936A077B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EBEDA-427D-CA4F-BEAB-E51ABEEFE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0F21-5F5A-6E49-BEFA-3B86E4B059E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5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23EF5F-299A-9D4C-9650-D66CDA322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A08ED-A1BC-B042-B66F-90BAA962B139}" type="datetimeFigureOut">
              <a:rPr lang="en-US"/>
              <a:t>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A1A618-2491-2544-A9D3-915F5FCF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6EB06-DA04-8A4E-9A0F-0CE3CB134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0F21-5F5A-6E49-BEFA-3B86E4B059E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09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2D59-8C2A-F648-9A16-A190D1D75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4E8C4-C89C-BD4A-B904-5F713FA8F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EA293-EC07-EA4D-A621-F376456B5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391C1-3156-8B47-9128-F0BCFADD7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A08ED-A1BC-B042-B66F-90BAA962B139}" type="datetimeFigureOut">
              <a:rPr lang="en-US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979CD-45C9-E741-A3F1-7F822D509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F346C-0397-9044-848B-9D9CFB2E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0F21-5F5A-6E49-BEFA-3B86E4B059E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44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A0D68-C691-D449-8221-B88E92CA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84EF60-2527-FE4A-8C2A-51EFD1833A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F8742-AC0B-A348-9779-1AD6564CD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E6821-7960-8142-B064-CD63A685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A08ED-A1BC-B042-B66F-90BAA962B139}" type="datetimeFigureOut">
              <a:rPr lang="en-US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41B86-3D16-2345-87CF-F54CFAFC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13C62-E537-6E46-ABC0-80355097A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0F21-5F5A-6E49-BEFA-3B86E4B059E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0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53C5EF-417D-5C40-BB4D-060B16BB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B5E36-63D1-A548-9170-FBCF9EE72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F324F-669D-F040-9C4F-045A64A6C4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A08ED-A1BC-B042-B66F-90BAA962B139}" type="datetimeFigureOut">
              <a:rPr lang="en-US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0BAD2-57E7-7946-AF17-617637E09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2C019-8007-2A4D-B926-B362CC232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60F21-5F5A-6E49-BEFA-3B86E4B059E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6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12B3-F469-6C4A-B3E3-391FD27948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D023AD-6DC0-664C-8495-9C2D606DCD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BCBA391-1A97-8145-AE60-8D4D137DE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31" y="583406"/>
            <a:ext cx="9655969" cy="51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6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D904-37C1-164E-B058-7DBEEE1C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040D985-1150-0948-BA05-7C157C55A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57" y="896938"/>
            <a:ext cx="9749885" cy="4351338"/>
          </a:xfrm>
        </p:spPr>
      </p:pic>
    </p:spTree>
    <p:extLst>
      <p:ext uri="{BB962C8B-B14F-4D97-AF65-F5344CB8AC3E}">
        <p14:creationId xmlns:p14="http://schemas.microsoft.com/office/powerpoint/2010/main" val="3391762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C8BA-9CFC-5044-8BE7-8BEE16E8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83BA97F-86A1-0F45-A9EE-4D5343086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2" y="523081"/>
            <a:ext cx="8334375" cy="5811838"/>
          </a:xfrm>
        </p:spPr>
      </p:pic>
    </p:spTree>
    <p:extLst>
      <p:ext uri="{BB962C8B-B14F-4D97-AF65-F5344CB8AC3E}">
        <p14:creationId xmlns:p14="http://schemas.microsoft.com/office/powerpoint/2010/main" val="400169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012E-99D8-5947-85D1-683B2050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073F7B5-927E-E542-BDA1-498C8CAB7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4" y="535781"/>
            <a:ext cx="10515600" cy="5438775"/>
          </a:xfrm>
        </p:spPr>
      </p:pic>
    </p:spTree>
    <p:extLst>
      <p:ext uri="{BB962C8B-B14F-4D97-AF65-F5344CB8AC3E}">
        <p14:creationId xmlns:p14="http://schemas.microsoft.com/office/powerpoint/2010/main" val="3701384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141B-0339-494E-BDB2-6402562C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F604C10-0ECC-1146-B9D5-46CC53A63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599" cy="5811838"/>
          </a:xfrm>
        </p:spPr>
      </p:pic>
    </p:spTree>
    <p:extLst>
      <p:ext uri="{BB962C8B-B14F-4D97-AF65-F5344CB8AC3E}">
        <p14:creationId xmlns:p14="http://schemas.microsoft.com/office/powerpoint/2010/main" val="94895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3FF9-E9DE-2B40-A648-12B86CEF6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5882592-B364-1848-B717-157A7C594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53" y="1799827"/>
            <a:ext cx="10960894" cy="3655219"/>
          </a:xfrm>
        </p:spPr>
      </p:pic>
    </p:spTree>
    <p:extLst>
      <p:ext uri="{BB962C8B-B14F-4D97-AF65-F5344CB8AC3E}">
        <p14:creationId xmlns:p14="http://schemas.microsoft.com/office/powerpoint/2010/main" val="1031635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6DCB-E695-8C4B-86A8-52D36C51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99CD9A1-C34E-D141-8055-A0B5175E9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1" y="511968"/>
            <a:ext cx="9584531" cy="5260182"/>
          </a:xfrm>
        </p:spPr>
      </p:pic>
    </p:spTree>
    <p:extLst>
      <p:ext uri="{BB962C8B-B14F-4D97-AF65-F5344CB8AC3E}">
        <p14:creationId xmlns:p14="http://schemas.microsoft.com/office/powerpoint/2010/main" val="422917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EC91-586B-4A42-8280-0CAFE82CE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F084BEC-56AE-9E45-AF95-6B10453BC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56" y="726281"/>
            <a:ext cx="9608344" cy="5450682"/>
          </a:xfrm>
        </p:spPr>
      </p:pic>
    </p:spTree>
    <p:extLst>
      <p:ext uri="{BB962C8B-B14F-4D97-AF65-F5344CB8AC3E}">
        <p14:creationId xmlns:p14="http://schemas.microsoft.com/office/powerpoint/2010/main" val="4080451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27B8C-00CF-AA47-AABF-1019C697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ABB1D41-1249-8946-BE8A-43EC49B09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440532"/>
            <a:ext cx="9144000" cy="5295900"/>
          </a:xfrm>
        </p:spPr>
      </p:pic>
    </p:spTree>
    <p:extLst>
      <p:ext uri="{BB962C8B-B14F-4D97-AF65-F5344CB8AC3E}">
        <p14:creationId xmlns:p14="http://schemas.microsoft.com/office/powerpoint/2010/main" val="2628645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40298-5664-E14A-8861-842282821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1F0E3B6-AA90-C64C-A5FB-339E52634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3001"/>
            <a:ext cx="10287000" cy="3801268"/>
          </a:xfrm>
        </p:spPr>
      </p:pic>
    </p:spTree>
    <p:extLst>
      <p:ext uri="{BB962C8B-B14F-4D97-AF65-F5344CB8AC3E}">
        <p14:creationId xmlns:p14="http://schemas.microsoft.com/office/powerpoint/2010/main" val="825685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SATENDRA GUPTA</dc:creator>
  <cp:lastModifiedBy>SATENDRA GUPTA</cp:lastModifiedBy>
  <cp:revision>3</cp:revision>
  <dcterms:created xsi:type="dcterms:W3CDTF">2022-02-01T03:37:08Z</dcterms:created>
  <dcterms:modified xsi:type="dcterms:W3CDTF">2022-02-01T05:09:02Z</dcterms:modified>
</cp:coreProperties>
</file>